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12" r:id="rId1"/>
  </p:sldMasterIdLst>
  <p:notesMasterIdLst>
    <p:notesMasterId r:id="rId3"/>
  </p:notesMasterIdLst>
  <p:sldIdLst>
    <p:sldId id="403" r:id="rId2"/>
  </p:sldIdLst>
  <p:sldSz cx="10801350" cy="7921625"/>
  <p:notesSz cx="6888163" cy="10020300"/>
  <p:defaultTextStyle>
    <a:defPPr>
      <a:defRPr lang="ru-RU"/>
    </a:defPPr>
    <a:lvl1pPr marL="0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495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33CC33"/>
    <a:srgbClr val="196FD7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26" autoAdjust="0"/>
    <p:restoredTop sz="94624" autoAdjust="0"/>
  </p:normalViewPr>
  <p:slideViewPr>
    <p:cSldViewPr>
      <p:cViewPr>
        <p:scale>
          <a:sx n="60" d="100"/>
          <a:sy n="60" d="100"/>
        </p:scale>
        <p:origin x="-1074" y="-90"/>
      </p:cViewPr>
      <p:guideLst>
        <p:guide orient="horz" pos="2495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D10A1D8-9061-4877-9CD0-4BF0BE4840C4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2650" y="750888"/>
            <a:ext cx="51228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58C3AB1-1AD0-44E6-8C35-BC4D1228DE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45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105" y="2460841"/>
            <a:ext cx="9181148" cy="169801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0203" y="4488921"/>
            <a:ext cx="7560946" cy="202441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4599" y="498772"/>
            <a:ext cx="2105888" cy="106465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6934" y="498772"/>
            <a:ext cx="6137642" cy="106465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36" y="5090379"/>
            <a:ext cx="9181148" cy="157332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3236" y="3357527"/>
            <a:ext cx="9181148" cy="173285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6935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8723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773198"/>
            <a:ext cx="4772471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0069" y="2512182"/>
            <a:ext cx="4772471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86937" y="1773198"/>
            <a:ext cx="4774346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86937" y="2512182"/>
            <a:ext cx="4774346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70" y="315400"/>
            <a:ext cx="3553570" cy="13422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029" y="315401"/>
            <a:ext cx="6038254" cy="67608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5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0070" y="1657674"/>
            <a:ext cx="3553570" cy="5418612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143" y="5545137"/>
            <a:ext cx="6480810" cy="65463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17143" y="707813"/>
            <a:ext cx="6480810" cy="4752975"/>
          </a:xfrm>
        </p:spPr>
        <p:txBody>
          <a:bodyPr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2" indent="0">
              <a:buNone/>
              <a:defRPr sz="2500"/>
            </a:lvl3pPr>
            <a:lvl4pPr marL="1371438" indent="0">
              <a:buNone/>
              <a:defRPr sz="2000"/>
            </a:lvl4pPr>
            <a:lvl5pPr marL="1828584" indent="0">
              <a:buNone/>
              <a:defRPr sz="2000"/>
            </a:lvl5pPr>
            <a:lvl6pPr marL="2285731" indent="0">
              <a:buNone/>
              <a:defRPr sz="2000"/>
            </a:lvl6pPr>
            <a:lvl7pPr marL="2742877" indent="0">
              <a:buNone/>
              <a:defRPr sz="2000"/>
            </a:lvl7pPr>
            <a:lvl8pPr marL="3200023" indent="0">
              <a:buNone/>
              <a:defRPr sz="2000"/>
            </a:lvl8pPr>
            <a:lvl9pPr marL="365716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17143" y="6199772"/>
            <a:ext cx="6480810" cy="929690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  <a:prstGeom prst="rect">
            <a:avLst/>
          </a:prstGeom>
        </p:spPr>
        <p:txBody>
          <a:bodyPr vert="horz" lIns="91430" tIns="45714" rIns="91430" bIns="4571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848381"/>
            <a:ext cx="9721216" cy="5227907"/>
          </a:xfrm>
          <a:prstGeom prst="rect">
            <a:avLst/>
          </a:prstGeom>
        </p:spPr>
        <p:txBody>
          <a:bodyPr vert="horz" lIns="91430" tIns="45714" rIns="91430" bIns="4571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0069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FEEF6-9FF7-4D86-9F1F-0266AF555505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0463" y="7342176"/>
            <a:ext cx="3420428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40971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29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9" indent="-342859" algn="l" defTabSz="91429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2" indent="-285716" algn="l" defTabSz="91429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1" indent="-228574" algn="l" defTabSz="91429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7" indent="-228574" algn="l" defTabSz="91429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3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9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2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2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4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1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7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3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5011" y="167420"/>
            <a:ext cx="1777271" cy="97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42906" y="347671"/>
            <a:ext cx="8093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ТВОРЧЕСКИЙ ПЕДАГОГ</a:t>
            </a:r>
            <a:endParaRPr lang="tt-RU" sz="28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715" y="5112940"/>
            <a:ext cx="952945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Сатдаров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Фаргат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Гумерович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</a:t>
            </a:r>
            <a:endParaRPr lang="ru-RU" sz="2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tt-RU" sz="2400" dirty="0">
                <a:solidFill>
                  <a:schemeClr val="tx2"/>
                </a:solidFill>
                <a:latin typeface="+mj-lt"/>
                <a:cs typeface="Arial" pitchFamily="34" charset="0"/>
              </a:rPr>
              <a:t>п</a:t>
            </a:r>
            <a:r>
              <a:rPr lang="tt-RU" sz="2400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реподаватель – организатор ОБЖ </a:t>
            </a:r>
          </a:p>
          <a:p>
            <a:pPr algn="ctr"/>
            <a:r>
              <a:rPr lang="tt-RU" sz="2400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высшей </a:t>
            </a:r>
            <a:r>
              <a:rPr lang="tt-RU" sz="2400" dirty="0">
                <a:solidFill>
                  <a:schemeClr val="tx2"/>
                </a:solidFill>
                <a:latin typeface="+mj-lt"/>
                <a:cs typeface="Arial" pitchFamily="34" charset="0"/>
              </a:rPr>
              <a:t>квалификационной </a:t>
            </a:r>
            <a:r>
              <a:rPr lang="tt-RU" sz="2400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категории</a:t>
            </a:r>
          </a:p>
          <a:p>
            <a:pPr algn="ctr"/>
            <a:endParaRPr lang="tt-RU" sz="2400" dirty="0" smtClean="0">
              <a:solidFill>
                <a:schemeClr val="tx2"/>
              </a:solidFill>
              <a:latin typeface="+mj-lt"/>
              <a:cs typeface="Arial" pitchFamily="34" charset="0"/>
            </a:endParaRPr>
          </a:p>
          <a:p>
            <a:pPr algn="ctr"/>
            <a:r>
              <a:rPr lang="ru-RU" sz="2400" b="1" i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Общий трудовой стаж: 34 лет</a:t>
            </a:r>
          </a:p>
          <a:p>
            <a:pPr algn="ctr"/>
            <a:r>
              <a:rPr lang="ru-RU" sz="2400" b="1" i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Педагогический стаж: 24 лет</a:t>
            </a:r>
            <a:endParaRPr lang="tt-RU" sz="2400" i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22389" y="1141945"/>
            <a:ext cx="556901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НАГРАДЫ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 -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Почетная грамота Министерства образования и науки Республики Татарстан, приказ № 257-н от 14.09.2010 года;</a:t>
            </a:r>
            <a:br>
              <a:rPr lang="ru-RU" b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-Почетная грамота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Чистопольского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Совета профсоюзных организаций работников народного образования и науки, 2014 год;</a:t>
            </a:r>
            <a:br>
              <a:rPr lang="ru-RU" b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-Благодарственное письмо военного комиссариата Республики Татарстан, 2015 год;</a:t>
            </a:r>
            <a:br>
              <a:rPr lang="ru-RU" b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-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Почетная грамота Всероссийского детско-юношеского военно-патриотического общественного движения "ЮНАРМИЯ" РТ, Казань, 2020 год</a:t>
            </a:r>
            <a:br>
              <a:rPr lang="ru-RU" b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-Медаль "Юнармейская доблесть" III степени, приказ №29 НШ РО ВВПОД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Юнармия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РТ от 30 апреля 2020 г.</a:t>
            </a:r>
          </a:p>
        </p:txBody>
      </p:sp>
      <p:pic>
        <p:nvPicPr>
          <p:cNvPr id="1026" name="Picture 2" descr="https://edu.tatar.ru/upload/anketas/84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203" y="1296515"/>
            <a:ext cx="2520280" cy="33603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7470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4057</TotalTime>
  <Words>44</Words>
  <Application>Microsoft Office PowerPoint</Application>
  <PresentationFormat>Произвольный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Венера</dc:creator>
  <cp:lastModifiedBy>Гульбика</cp:lastModifiedBy>
  <cp:revision>820</cp:revision>
  <dcterms:created xsi:type="dcterms:W3CDTF">2012-10-29T05:24:40Z</dcterms:created>
  <dcterms:modified xsi:type="dcterms:W3CDTF">2023-04-15T08:30:41Z</dcterms:modified>
</cp:coreProperties>
</file>